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707B-31DB-4852-86D6-69578F4697FC}" type="datetimeFigureOut">
              <a:rPr lang="id-ID" smtClean="0"/>
              <a:t>24/09/2016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FFC25-7E32-4B9C-A104-CB286E85DF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7197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707B-31DB-4852-86D6-69578F4697FC}" type="datetimeFigureOut">
              <a:rPr lang="id-ID" smtClean="0"/>
              <a:t>24/09/2016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FFC25-7E32-4B9C-A104-CB286E85DF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0293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707B-31DB-4852-86D6-69578F4697FC}" type="datetimeFigureOut">
              <a:rPr lang="id-ID" smtClean="0"/>
              <a:t>24/09/2016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FFC25-7E32-4B9C-A104-CB286E85DF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27965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707B-31DB-4852-86D6-69578F4697FC}" type="datetimeFigureOut">
              <a:rPr lang="id-ID" smtClean="0"/>
              <a:t>24/09/2016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FFC25-7E32-4B9C-A104-CB286E85DF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05714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707B-31DB-4852-86D6-69578F4697FC}" type="datetimeFigureOut">
              <a:rPr lang="id-ID" smtClean="0"/>
              <a:t>24/09/2016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FFC25-7E32-4B9C-A104-CB286E85DF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0038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707B-31DB-4852-86D6-69578F4697FC}" type="datetimeFigureOut">
              <a:rPr lang="id-ID" smtClean="0"/>
              <a:t>24/09/2016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FFC25-7E32-4B9C-A104-CB286E85DF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24241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707B-31DB-4852-86D6-69578F4697FC}" type="datetimeFigureOut">
              <a:rPr lang="id-ID" smtClean="0"/>
              <a:t>24/09/2016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FFC25-7E32-4B9C-A104-CB286E85DF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47837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707B-31DB-4852-86D6-69578F4697FC}" type="datetimeFigureOut">
              <a:rPr lang="id-ID" smtClean="0"/>
              <a:t>24/09/2016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FFC25-7E32-4B9C-A104-CB286E85DF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7653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707B-31DB-4852-86D6-69578F4697FC}" type="datetimeFigureOut">
              <a:rPr lang="id-ID" smtClean="0"/>
              <a:t>24/09/2016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FFC25-7E32-4B9C-A104-CB286E85DF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17982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707B-31DB-4852-86D6-69578F4697FC}" type="datetimeFigureOut">
              <a:rPr lang="id-ID" smtClean="0"/>
              <a:t>24/09/2016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FFC25-7E32-4B9C-A104-CB286E85DF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17399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8707B-31DB-4852-86D6-69578F4697FC}" type="datetimeFigureOut">
              <a:rPr lang="id-ID" smtClean="0"/>
              <a:t>24/09/2016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FFC25-7E32-4B9C-A104-CB286E85DF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51862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8707B-31DB-4852-86D6-69578F4697FC}" type="datetimeFigureOut">
              <a:rPr lang="id-ID" smtClean="0"/>
              <a:t>24/09/2016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FFC25-7E32-4B9C-A104-CB286E85DF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56764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hdphoto" Target="../media/hdphoto4.wdp"/><Relationship Id="rId18" Type="http://schemas.openxmlformats.org/officeDocument/2006/relationships/image" Target="../media/image12.png"/><Relationship Id="rId26" Type="http://schemas.microsoft.com/office/2007/relationships/hdphoto" Target="../media/hdphoto8.wdp"/><Relationship Id="rId3" Type="http://schemas.microsoft.com/office/2007/relationships/hdphoto" Target="../media/hdphoto1.wdp"/><Relationship Id="rId21" Type="http://schemas.openxmlformats.org/officeDocument/2006/relationships/image" Target="../media/image14.png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17" Type="http://schemas.openxmlformats.org/officeDocument/2006/relationships/image" Target="../media/image11.png"/><Relationship Id="rId25" Type="http://schemas.openxmlformats.org/officeDocument/2006/relationships/image" Target="../media/image17.png"/><Relationship Id="rId2" Type="http://schemas.openxmlformats.org/officeDocument/2006/relationships/image" Target="../media/image1.png"/><Relationship Id="rId16" Type="http://schemas.microsoft.com/office/2007/relationships/hdphoto" Target="../media/hdphoto5.wdp"/><Relationship Id="rId20" Type="http://schemas.openxmlformats.org/officeDocument/2006/relationships/image" Target="../media/image13.png"/><Relationship Id="rId29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24" Type="http://schemas.openxmlformats.org/officeDocument/2006/relationships/image" Target="../media/image16.png"/><Relationship Id="rId32" Type="http://schemas.openxmlformats.org/officeDocument/2006/relationships/image" Target="../media/image21.png"/><Relationship Id="rId5" Type="http://schemas.microsoft.com/office/2007/relationships/hdphoto" Target="../media/hdphoto2.wdp"/><Relationship Id="rId15" Type="http://schemas.openxmlformats.org/officeDocument/2006/relationships/image" Target="../media/image10.png"/><Relationship Id="rId23" Type="http://schemas.microsoft.com/office/2007/relationships/hdphoto" Target="../media/hdphoto7.wdp"/><Relationship Id="rId28" Type="http://schemas.microsoft.com/office/2007/relationships/hdphoto" Target="../media/hdphoto9.wdp"/><Relationship Id="rId10" Type="http://schemas.openxmlformats.org/officeDocument/2006/relationships/image" Target="../media/image6.png"/><Relationship Id="rId19" Type="http://schemas.microsoft.com/office/2007/relationships/hdphoto" Target="../media/hdphoto6.wdp"/><Relationship Id="rId31" Type="http://schemas.openxmlformats.org/officeDocument/2006/relationships/image" Target="../media/image20.png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image" Target="../media/image9.png"/><Relationship Id="rId22" Type="http://schemas.openxmlformats.org/officeDocument/2006/relationships/image" Target="../media/image15.png"/><Relationship Id="rId27" Type="http://schemas.openxmlformats.org/officeDocument/2006/relationships/image" Target="../media/image18.png"/><Relationship Id="rId30" Type="http://schemas.microsoft.com/office/2007/relationships/hdphoto" Target="../media/hdphoto10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ight Arrow 31"/>
          <p:cNvSpPr/>
          <p:nvPr/>
        </p:nvSpPr>
        <p:spPr>
          <a:xfrm rot="5400000">
            <a:off x="3639231" y="4554835"/>
            <a:ext cx="449296" cy="276999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Left Arrow Callout 8"/>
          <p:cNvSpPr/>
          <p:nvPr/>
        </p:nvSpPr>
        <p:spPr>
          <a:xfrm>
            <a:off x="2200307" y="4901988"/>
            <a:ext cx="936924" cy="385336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953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ditolak</a:t>
            </a:r>
            <a:endParaRPr lang="en-US" sz="1400" dirty="0"/>
          </a:p>
        </p:txBody>
      </p:sp>
      <p:sp>
        <p:nvSpPr>
          <p:cNvPr id="45" name="Right Arrow 44"/>
          <p:cNvSpPr/>
          <p:nvPr/>
        </p:nvSpPr>
        <p:spPr>
          <a:xfrm>
            <a:off x="6795126" y="1716064"/>
            <a:ext cx="443874" cy="276999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ight Arrow 47"/>
          <p:cNvSpPr/>
          <p:nvPr/>
        </p:nvSpPr>
        <p:spPr>
          <a:xfrm rot="5400000">
            <a:off x="7787336" y="2715417"/>
            <a:ext cx="351540" cy="276999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41763" y="4662019"/>
            <a:ext cx="875989" cy="1182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0" name="Group 39"/>
          <p:cNvGrpSpPr/>
          <p:nvPr/>
        </p:nvGrpSpPr>
        <p:grpSpPr>
          <a:xfrm>
            <a:off x="499675" y="2540890"/>
            <a:ext cx="1630386" cy="2107310"/>
            <a:chOff x="499675" y="2540890"/>
            <a:chExt cx="1630386" cy="2107310"/>
          </a:xfrm>
        </p:grpSpPr>
        <p:grpSp>
          <p:nvGrpSpPr>
            <p:cNvPr id="53" name="Group 52"/>
            <p:cNvGrpSpPr/>
            <p:nvPr/>
          </p:nvGrpSpPr>
          <p:grpSpPr>
            <a:xfrm>
              <a:off x="512394" y="3029687"/>
              <a:ext cx="1617667" cy="738448"/>
              <a:chOff x="512394" y="3029687"/>
              <a:chExt cx="1617667" cy="738448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512394" y="3468676"/>
                <a:ext cx="1255272" cy="299459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00" b="1" dirty="0" err="1" smtClean="0">
                    <a:solidFill>
                      <a:schemeClr val="bg1"/>
                    </a:solidFill>
                  </a:rPr>
                  <a:t>Tidak</a:t>
                </a:r>
                <a:r>
                  <a:rPr lang="en-US" sz="1000" b="1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1000" b="1" dirty="0" err="1" smtClean="0">
                    <a:solidFill>
                      <a:schemeClr val="bg1"/>
                    </a:solidFill>
                  </a:rPr>
                  <a:t>melengkapi</a:t>
                </a:r>
                <a:endParaRPr lang="en-US" sz="10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525114" y="3029687"/>
                <a:ext cx="1229833" cy="242148"/>
              </a:xfrm>
              <a:prstGeom prst="rect">
                <a:avLst/>
              </a:prstGeom>
              <a:solidFill>
                <a:schemeClr val="accent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b="1" dirty="0" err="1" smtClean="0">
                    <a:solidFill>
                      <a:schemeClr val="bg1"/>
                    </a:solidFill>
                  </a:rPr>
                  <a:t>melengkapi</a:t>
                </a:r>
                <a:endParaRPr lang="en-US" sz="12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" name="Left Arrow Callout 6"/>
              <p:cNvSpPr/>
              <p:nvPr/>
            </p:nvSpPr>
            <p:spPr>
              <a:xfrm>
                <a:off x="1767666" y="3061204"/>
                <a:ext cx="362395" cy="706931"/>
              </a:xfrm>
              <a:prstGeom prst="leftArrowCallou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5" name="Right Arrow 34"/>
            <p:cNvSpPr/>
            <p:nvPr/>
          </p:nvSpPr>
          <p:spPr>
            <a:xfrm rot="16200000">
              <a:off x="918093" y="2624327"/>
              <a:ext cx="443874" cy="276999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499675" y="3823326"/>
              <a:ext cx="1255272" cy="824874"/>
              <a:chOff x="499675" y="3823326"/>
              <a:chExt cx="1255272" cy="824874"/>
            </a:xfrm>
          </p:grpSpPr>
          <p:sp>
            <p:nvSpPr>
              <p:cNvPr id="43" name="Rectangle 42"/>
              <p:cNvSpPr/>
              <p:nvPr/>
            </p:nvSpPr>
            <p:spPr>
              <a:xfrm>
                <a:off x="499675" y="4289172"/>
                <a:ext cx="1255272" cy="359028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00" b="1" dirty="0" smtClean="0"/>
                  <a:t>TIDAK DAPAT DILANJUTKAN</a:t>
                </a:r>
                <a:endParaRPr lang="en-US" sz="1000" b="1" dirty="0"/>
              </a:p>
            </p:txBody>
          </p:sp>
          <p:sp>
            <p:nvSpPr>
              <p:cNvPr id="37" name="Right Arrow 36"/>
              <p:cNvSpPr/>
              <p:nvPr/>
            </p:nvSpPr>
            <p:spPr>
              <a:xfrm rot="5400000">
                <a:off x="918094" y="3906763"/>
                <a:ext cx="443874" cy="276999"/>
              </a:xfrm>
              <a:prstGeom prst="rightArrow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457200" y="1291624"/>
            <a:ext cx="1493894" cy="969971"/>
            <a:chOff x="457200" y="1291624"/>
            <a:chExt cx="1493894" cy="969971"/>
          </a:xfrm>
        </p:grpSpPr>
        <p:sp>
          <p:nvSpPr>
            <p:cNvPr id="28" name="Right Arrow 27"/>
            <p:cNvSpPr/>
            <p:nvPr/>
          </p:nvSpPr>
          <p:spPr>
            <a:xfrm>
              <a:off x="1308725" y="1716064"/>
              <a:ext cx="642369" cy="276999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457200" y="1291624"/>
              <a:ext cx="778524" cy="969971"/>
              <a:chOff x="457200" y="1291624"/>
              <a:chExt cx="778524" cy="969971"/>
            </a:xfrm>
          </p:grpSpPr>
          <p:pic>
            <p:nvPicPr>
              <p:cNvPr id="1033" name="Picture 9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98718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200" y="1291624"/>
                <a:ext cx="778524" cy="96997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1558" y="1724211"/>
                <a:ext cx="204709" cy="2047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1765621" y="1279187"/>
            <a:ext cx="1739579" cy="1053723"/>
            <a:chOff x="1765621" y="1279187"/>
            <a:chExt cx="1739579" cy="1053723"/>
          </a:xfrm>
        </p:grpSpPr>
        <p:sp>
          <p:nvSpPr>
            <p:cNvPr id="2" name="TextBox 1"/>
            <p:cNvSpPr txBox="1"/>
            <p:nvPr/>
          </p:nvSpPr>
          <p:spPr>
            <a:xfrm>
              <a:off x="1765621" y="2055911"/>
              <a:ext cx="17395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 smtClean="0"/>
                <a:t>VERIFIKASI BERKAS</a:t>
              </a:r>
              <a:endParaRPr lang="en-US" sz="1200" b="1" dirty="0"/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1951094" y="1279187"/>
              <a:ext cx="1249306" cy="873754"/>
              <a:chOff x="1951094" y="1279187"/>
              <a:chExt cx="1249306" cy="873754"/>
            </a:xfrm>
          </p:grpSpPr>
          <p:pic>
            <p:nvPicPr>
              <p:cNvPr id="1034" name="Picture 10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0" b="99524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28113" y="1279187"/>
                <a:ext cx="1072287" cy="8737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1" name="Picture 3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51094" y="1504129"/>
                <a:ext cx="183010" cy="1830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4179503" y="1239829"/>
            <a:ext cx="1060895" cy="1097377"/>
            <a:chOff x="4179503" y="1239829"/>
            <a:chExt cx="1060895" cy="1097377"/>
          </a:xfrm>
        </p:grpSpPr>
        <p:pic>
          <p:nvPicPr>
            <p:cNvPr id="1037" name="Picture 13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9503" y="1239829"/>
              <a:ext cx="1060895" cy="10973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3960" y="1357060"/>
              <a:ext cx="220619" cy="2206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5" name="Group 24"/>
          <p:cNvGrpSpPr/>
          <p:nvPr/>
        </p:nvGrpSpPr>
        <p:grpSpPr>
          <a:xfrm>
            <a:off x="3305175" y="3271835"/>
            <a:ext cx="952501" cy="1179887"/>
            <a:chOff x="4349494" y="2667000"/>
            <a:chExt cx="952501" cy="1179887"/>
          </a:xfrm>
        </p:grpSpPr>
        <p:pic>
          <p:nvPicPr>
            <p:cNvPr id="1038" name="Picture 14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9494" y="2819400"/>
              <a:ext cx="952501" cy="10274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6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0455" y="2667000"/>
              <a:ext cx="212486" cy="2124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6" name="Group 25"/>
          <p:cNvGrpSpPr/>
          <p:nvPr/>
        </p:nvGrpSpPr>
        <p:grpSpPr>
          <a:xfrm>
            <a:off x="3192302" y="4648200"/>
            <a:ext cx="1270063" cy="1189102"/>
            <a:chOff x="4179503" y="4068698"/>
            <a:chExt cx="1270063" cy="1189102"/>
          </a:xfrm>
        </p:grpSpPr>
        <p:pic>
          <p:nvPicPr>
            <p:cNvPr id="1039" name="Picture 15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9503" y="4233306"/>
              <a:ext cx="1270063" cy="10244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4637" y="4068698"/>
              <a:ext cx="212486" cy="2124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4" name="Group 53"/>
          <p:cNvGrpSpPr/>
          <p:nvPr/>
        </p:nvGrpSpPr>
        <p:grpSpPr>
          <a:xfrm>
            <a:off x="5587118" y="1243427"/>
            <a:ext cx="1103711" cy="1120260"/>
            <a:chOff x="5587118" y="1243427"/>
            <a:chExt cx="1103711" cy="1120260"/>
          </a:xfrm>
        </p:grpSpPr>
        <p:sp>
          <p:nvSpPr>
            <p:cNvPr id="44" name="TextBox 43"/>
            <p:cNvSpPr txBox="1"/>
            <p:nvPr/>
          </p:nvSpPr>
          <p:spPr>
            <a:xfrm>
              <a:off x="5587118" y="2055910"/>
              <a:ext cx="75828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 smtClean="0"/>
                <a:t>PROSES</a:t>
              </a:r>
              <a:endParaRPr lang="en-US" sz="1400" b="1" dirty="0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5628671" y="1243427"/>
              <a:ext cx="1062158" cy="961570"/>
              <a:chOff x="5628671" y="1243427"/>
              <a:chExt cx="1062158" cy="961570"/>
            </a:xfrm>
          </p:grpSpPr>
          <p:pic>
            <p:nvPicPr>
              <p:cNvPr id="1040" name="Picture 16"/>
              <p:cNvPicPr>
                <a:picLocks noChangeAspect="1" noChangeArrowheads="1"/>
              </p:cNvPicPr>
              <p:nvPr/>
            </p:nvPicPr>
            <p:blipFill rotWithShape="1">
              <a:blip r:embed="rId18" cstate="print">
                <a:extLst>
                  <a:ext uri="{BEBA8EAE-BF5A-486C-A8C5-ECC9F3942E4B}">
                    <a14:imgProps xmlns:a14="http://schemas.microsoft.com/office/drawing/2010/main">
                      <a14:imgLayer r:embed="rId19">
                        <a14:imgEffect>
                          <a14:backgroundRemoval t="17372" b="80103" l="36476" r="92942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418" t="9531" b="12056"/>
              <a:stretch/>
            </p:blipFill>
            <p:spPr bwMode="auto">
              <a:xfrm>
                <a:off x="5628671" y="1243427"/>
                <a:ext cx="1062158" cy="9615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8" name="Picture 9"/>
              <p:cNvPicPr>
                <a:picLocks noChangeAspect="1" noChangeArrowheads="1"/>
              </p:cNvPicPr>
              <p:nvPr/>
            </p:nvPicPr>
            <p:blipFill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55219" y="1359976"/>
                <a:ext cx="193298" cy="19329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7239000" y="1219200"/>
            <a:ext cx="1454244" cy="1463639"/>
            <a:chOff x="7239000" y="1219200"/>
            <a:chExt cx="1454244" cy="1463639"/>
          </a:xfrm>
        </p:grpSpPr>
        <p:sp>
          <p:nvSpPr>
            <p:cNvPr id="47" name="TextBox 46"/>
            <p:cNvSpPr txBox="1"/>
            <p:nvPr/>
          </p:nvSpPr>
          <p:spPr>
            <a:xfrm>
              <a:off x="7239000" y="2375062"/>
              <a:ext cx="145424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 smtClean="0"/>
                <a:t>PENGESAHAN</a:t>
              </a:r>
              <a:endParaRPr lang="en-US" sz="1400" b="1" dirty="0"/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7391400" y="1219200"/>
              <a:ext cx="1121802" cy="1121802"/>
              <a:chOff x="7391400" y="1354925"/>
              <a:chExt cx="1121802" cy="1121802"/>
            </a:xfrm>
          </p:grpSpPr>
          <p:pic>
            <p:nvPicPr>
              <p:cNvPr id="1027" name="Picture 3"/>
              <p:cNvPicPr>
                <a:picLocks noChangeAspect="1" noChangeArrowheads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91400" y="1354925"/>
                <a:ext cx="1121802" cy="112180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9" name="Picture 10"/>
              <p:cNvPicPr>
                <a:picLocks noChangeAspect="1" noChangeArrowheads="1"/>
              </p:cNvPicPr>
              <p:nvPr/>
            </p:nvPicPr>
            <p:blipFill>
              <a:blip r:embed="rId22">
                <a:extLst>
                  <a:ext uri="{BEBA8EAE-BF5A-486C-A8C5-ECC9F3942E4B}">
                    <a14:imgProps xmlns:a14="http://schemas.microsoft.com/office/drawing/2010/main">
                      <a14:imgLayer r:embed="rId23">
                        <a14:imgEffect>
                          <a14:backgroundRemoval t="2703" b="94595" l="2703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31635" y="1447031"/>
                <a:ext cx="212486" cy="2124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59" name="Group 58"/>
          <p:cNvGrpSpPr/>
          <p:nvPr/>
        </p:nvGrpSpPr>
        <p:grpSpPr>
          <a:xfrm>
            <a:off x="7239000" y="3102150"/>
            <a:ext cx="1368836" cy="1430212"/>
            <a:chOff x="7239000" y="3102150"/>
            <a:chExt cx="1368836" cy="1430212"/>
          </a:xfrm>
        </p:grpSpPr>
        <p:sp>
          <p:nvSpPr>
            <p:cNvPr id="49" name="TextBox 48"/>
            <p:cNvSpPr txBox="1"/>
            <p:nvPr/>
          </p:nvSpPr>
          <p:spPr>
            <a:xfrm>
              <a:off x="7239000" y="4224585"/>
              <a:ext cx="136883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 smtClean="0"/>
                <a:t>PENCATATAN</a:t>
              </a:r>
              <a:endParaRPr lang="en-US" sz="1400" b="1" dirty="0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7413010" y="3102150"/>
              <a:ext cx="1100192" cy="1100192"/>
              <a:chOff x="7413010" y="3102150"/>
              <a:chExt cx="1100192" cy="1100192"/>
            </a:xfrm>
          </p:grpSpPr>
          <p:pic>
            <p:nvPicPr>
              <p:cNvPr id="1028" name="Picture 4"/>
              <p:cNvPicPr>
                <a:picLocks noChangeAspect="1" noChangeArrowheads="1"/>
              </p:cNvPicPr>
              <p:nvPr/>
            </p:nvPicPr>
            <p:blipFill>
              <a:blip r:embed="rId2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13010" y="3102150"/>
                <a:ext cx="1100192" cy="1100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" name="Picture 11"/>
              <p:cNvPicPr>
                <a:picLocks noChangeAspect="1" noChangeArrowheads="1"/>
              </p:cNvPicPr>
              <p:nvPr/>
            </p:nvPicPr>
            <p:blipFill>
              <a:blip r:embed="rId25">
                <a:extLst>
                  <a:ext uri="{BEBA8EAE-BF5A-486C-A8C5-ECC9F3942E4B}">
                    <a14:imgProps xmlns:a14="http://schemas.microsoft.com/office/drawing/2010/main">
                      <a14:imgLayer r:embed="rId26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22816" y="3880087"/>
                <a:ext cx="217638" cy="2176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6336320" y="4860686"/>
            <a:ext cx="1719450" cy="1301574"/>
            <a:chOff x="5598475" y="4800600"/>
            <a:chExt cx="1719450" cy="1301574"/>
          </a:xfrm>
        </p:grpSpPr>
        <p:pic>
          <p:nvPicPr>
            <p:cNvPr id="1042" name="Picture 18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BEBA8EAE-BF5A-486C-A8C5-ECC9F3942E4B}">
                  <a14:imgProps xmlns:a14="http://schemas.microsoft.com/office/drawing/2010/main">
                    <a14:imgLayer r:embed="rId28">
                      <a14:imgEffect>
                        <a14:backgroundRemoval t="412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0680" y="4800600"/>
              <a:ext cx="1557245" cy="13015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6" name="Picture 12"/>
            <p:cNvPicPr>
              <a:picLocks noChangeAspect="1" noChangeArrowheads="1"/>
            </p:cNvPicPr>
            <p:nvPr/>
          </p:nvPicPr>
          <p:blipFill>
            <a:blip r:embed="rId29">
              <a:extLst>
                <a:ext uri="{BEBA8EAE-BF5A-486C-A8C5-ECC9F3942E4B}">
                  <a14:imgProps xmlns:a14="http://schemas.microsoft.com/office/drawing/2010/main">
                    <a14:imgLayer r:embed="rId30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98475" y="5513107"/>
              <a:ext cx="245080" cy="2450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Down Arrow Callout 5"/>
          <p:cNvSpPr/>
          <p:nvPr/>
        </p:nvSpPr>
        <p:spPr>
          <a:xfrm>
            <a:off x="1951094" y="2441658"/>
            <a:ext cx="1325506" cy="498264"/>
          </a:xfrm>
          <a:prstGeom prst="downArrowCallo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Tidak</a:t>
            </a:r>
            <a:r>
              <a:rPr lang="en-US" sz="1400" dirty="0" smtClean="0"/>
              <a:t> </a:t>
            </a:r>
            <a:r>
              <a:rPr lang="en-US" sz="1400" dirty="0" err="1" smtClean="0"/>
              <a:t>lengkap</a:t>
            </a:r>
            <a:endParaRPr lang="en-US" sz="1400" dirty="0"/>
          </a:p>
        </p:txBody>
      </p:sp>
      <p:sp>
        <p:nvSpPr>
          <p:cNvPr id="5" name="Right Arrow Callout 4"/>
          <p:cNvSpPr/>
          <p:nvPr/>
        </p:nvSpPr>
        <p:spPr>
          <a:xfrm>
            <a:off x="3305175" y="1687139"/>
            <a:ext cx="1044319" cy="334851"/>
          </a:xfrm>
          <a:prstGeom prst="rightArrowCallout">
            <a:avLst>
              <a:gd name="adj1" fmla="val 19311"/>
              <a:gd name="adj2" fmla="val 25000"/>
              <a:gd name="adj3" fmla="val 25000"/>
              <a:gd name="adj4" fmla="val 7998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lengkap</a:t>
            </a:r>
            <a:endParaRPr lang="en-US" sz="1400" dirty="0"/>
          </a:p>
        </p:txBody>
      </p:sp>
      <p:grpSp>
        <p:nvGrpSpPr>
          <p:cNvPr id="56" name="Group 55"/>
          <p:cNvGrpSpPr/>
          <p:nvPr/>
        </p:nvGrpSpPr>
        <p:grpSpPr>
          <a:xfrm>
            <a:off x="2133600" y="2909874"/>
            <a:ext cx="1070339" cy="1184660"/>
            <a:chOff x="2133600" y="2909874"/>
            <a:chExt cx="1070339" cy="1184660"/>
          </a:xfrm>
        </p:grpSpPr>
        <p:pic>
          <p:nvPicPr>
            <p:cNvPr id="1035" name="Picture 11"/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3600" y="2971800"/>
              <a:ext cx="1070339" cy="11227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6" name="Picture 4"/>
            <p:cNvPicPr>
              <a:picLocks noChangeAspect="1" noChangeArrowheads="1"/>
            </p:cNvPicPr>
            <p:nvPr/>
          </p:nvPicPr>
          <p:blipFill>
            <a:blip r:embed="rId3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9215" y="2909874"/>
              <a:ext cx="190023" cy="1900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94269" y="188913"/>
            <a:ext cx="4514806" cy="490537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r"/>
            <a:r>
              <a:rPr lang="en-US" sz="2400" dirty="0" smtClean="0"/>
              <a:t>ALUR PELAYANAN</a:t>
            </a:r>
            <a:endParaRPr lang="en-US" sz="2400" dirty="0"/>
          </a:p>
        </p:txBody>
      </p:sp>
      <p:sp>
        <p:nvSpPr>
          <p:cNvPr id="70" name="Title 22"/>
          <p:cNvSpPr txBox="1">
            <a:spLocks/>
          </p:cNvSpPr>
          <p:nvPr/>
        </p:nvSpPr>
        <p:spPr bwMode="auto">
          <a:xfrm>
            <a:off x="3762032" y="188913"/>
            <a:ext cx="750503" cy="4905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endParaRPr lang="en-US" dirty="0"/>
          </a:p>
        </p:txBody>
      </p:sp>
      <p:sp>
        <p:nvSpPr>
          <p:cNvPr id="71" name="Title 22"/>
          <p:cNvSpPr txBox="1">
            <a:spLocks/>
          </p:cNvSpPr>
          <p:nvPr/>
        </p:nvSpPr>
        <p:spPr bwMode="auto">
          <a:xfrm>
            <a:off x="3200400" y="188913"/>
            <a:ext cx="434608" cy="49053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endParaRPr lang="en-US" dirty="0"/>
          </a:p>
        </p:txBody>
      </p:sp>
      <p:sp>
        <p:nvSpPr>
          <p:cNvPr id="72" name="Title 22"/>
          <p:cNvSpPr txBox="1">
            <a:spLocks/>
          </p:cNvSpPr>
          <p:nvPr/>
        </p:nvSpPr>
        <p:spPr bwMode="auto">
          <a:xfrm>
            <a:off x="2757422" y="188913"/>
            <a:ext cx="290578" cy="49053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endParaRPr lang="en-US" dirty="0"/>
          </a:p>
        </p:txBody>
      </p:sp>
      <p:sp>
        <p:nvSpPr>
          <p:cNvPr id="73" name="Title 22"/>
          <p:cNvSpPr txBox="1">
            <a:spLocks/>
          </p:cNvSpPr>
          <p:nvPr/>
        </p:nvSpPr>
        <p:spPr bwMode="auto">
          <a:xfrm>
            <a:off x="2483474" y="188913"/>
            <a:ext cx="183526" cy="490537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endParaRPr lang="en-US" dirty="0"/>
          </a:p>
        </p:txBody>
      </p:sp>
      <p:sp>
        <p:nvSpPr>
          <p:cNvPr id="74" name="Title 22"/>
          <p:cNvSpPr txBox="1">
            <a:spLocks/>
          </p:cNvSpPr>
          <p:nvPr/>
        </p:nvSpPr>
        <p:spPr bwMode="auto">
          <a:xfrm>
            <a:off x="2234226" y="188913"/>
            <a:ext cx="183526" cy="490537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endParaRPr lang="en-US" dirty="0"/>
          </a:p>
        </p:txBody>
      </p:sp>
      <p:grpSp>
        <p:nvGrpSpPr>
          <p:cNvPr id="41" name="Group 40"/>
          <p:cNvGrpSpPr/>
          <p:nvPr/>
        </p:nvGrpSpPr>
        <p:grpSpPr>
          <a:xfrm>
            <a:off x="4357988" y="2286000"/>
            <a:ext cx="890904" cy="864761"/>
            <a:chOff x="4357988" y="2286000"/>
            <a:chExt cx="890904" cy="864761"/>
          </a:xfrm>
        </p:grpSpPr>
        <p:sp>
          <p:nvSpPr>
            <p:cNvPr id="34" name="Right Arrow 33"/>
            <p:cNvSpPr/>
            <p:nvPr/>
          </p:nvSpPr>
          <p:spPr>
            <a:xfrm rot="5400000">
              <a:off x="4634277" y="2316664"/>
              <a:ext cx="338327" cy="276999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Oval 3"/>
            <p:cNvSpPr/>
            <p:nvPr/>
          </p:nvSpPr>
          <p:spPr>
            <a:xfrm>
              <a:off x="4357988" y="2641752"/>
              <a:ext cx="890904" cy="50900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1200" b="1" dirty="0" smtClean="0"/>
                <a:t>Cek Lap ?</a:t>
              </a:r>
              <a:endParaRPr lang="id-ID" sz="1200" b="1" dirty="0"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112599" y="3149139"/>
            <a:ext cx="449296" cy="577164"/>
            <a:chOff x="4112599" y="3149139"/>
            <a:chExt cx="449296" cy="577164"/>
          </a:xfrm>
        </p:grpSpPr>
        <p:sp>
          <p:nvSpPr>
            <p:cNvPr id="69" name="Right Arrow 68"/>
            <p:cNvSpPr/>
            <p:nvPr/>
          </p:nvSpPr>
          <p:spPr>
            <a:xfrm rot="8589961">
              <a:off x="4112599" y="3149139"/>
              <a:ext cx="449296" cy="276999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184491" y="3449304"/>
              <a:ext cx="3608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200" b="1" dirty="0" smtClean="0"/>
                <a:t>Ya</a:t>
              </a:r>
              <a:endParaRPr lang="id-ID" sz="1200" b="1" dirty="0"/>
            </a:p>
          </p:txBody>
        </p:sp>
      </p:grpSp>
      <p:grpSp>
        <p:nvGrpSpPr>
          <p:cNvPr id="51" name="Group 50"/>
          <p:cNvGrpSpPr/>
          <p:nvPr/>
        </p:nvGrpSpPr>
        <p:grpSpPr>
          <a:xfrm rot="17171053">
            <a:off x="5120960" y="2237064"/>
            <a:ext cx="883971" cy="740064"/>
            <a:chOff x="5007613" y="3181337"/>
            <a:chExt cx="489856" cy="556716"/>
          </a:xfrm>
        </p:grpSpPr>
        <p:sp>
          <p:nvSpPr>
            <p:cNvPr id="75" name="Right Arrow 74"/>
            <p:cNvSpPr/>
            <p:nvPr/>
          </p:nvSpPr>
          <p:spPr>
            <a:xfrm rot="2137761">
              <a:off x="5116247" y="3181337"/>
              <a:ext cx="381222" cy="276999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TextBox 75"/>
            <p:cNvSpPr txBox="1"/>
            <p:nvPr/>
          </p:nvSpPr>
          <p:spPr>
            <a:xfrm rot="4590677">
              <a:off x="4831971" y="3364115"/>
              <a:ext cx="549580" cy="198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200" b="1" dirty="0" smtClean="0"/>
                <a:t>Tidak</a:t>
              </a:r>
              <a:endParaRPr lang="id-ID" sz="1200" b="1" dirty="0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4424191" y="5090051"/>
            <a:ext cx="962294" cy="4637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 smtClean="0"/>
              <a:t>diterima</a:t>
            </a:r>
            <a:endParaRPr lang="id-ID" sz="1400" dirty="0"/>
          </a:p>
        </p:txBody>
      </p:sp>
      <p:sp>
        <p:nvSpPr>
          <p:cNvPr id="60" name="Bent Arrow 59"/>
          <p:cNvSpPr/>
          <p:nvPr/>
        </p:nvSpPr>
        <p:spPr>
          <a:xfrm flipH="1" flipV="1">
            <a:off x="7634065" y="4532362"/>
            <a:ext cx="450756" cy="1335533"/>
          </a:xfrm>
          <a:prstGeom prst="ben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84" name="Right Arrow 83"/>
          <p:cNvSpPr/>
          <p:nvPr/>
        </p:nvSpPr>
        <p:spPr>
          <a:xfrm rot="17912809">
            <a:off x="4091065" y="3290934"/>
            <a:ext cx="2885638" cy="652969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94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9" grpId="0" animBg="1"/>
      <p:bldP spid="45" grpId="0" animBg="1"/>
      <p:bldP spid="48" grpId="0" animBg="1"/>
      <p:bldP spid="6" grpId="0" animBg="1"/>
      <p:bldP spid="5" grpId="0" animBg="1"/>
      <p:bldP spid="60" grpId="0" animBg="1"/>
      <p:bldP spid="8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23</Words>
  <Application>Microsoft Office PowerPoint</Application>
  <PresentationFormat>On-screen Show (4:3)</PresentationFormat>
  <Paragraphs>15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ALUR PELAYANAN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ALUR PELAYANAN</dc:title>
  <dc:creator>win7</dc:creator>
  <cp:lastModifiedBy>DELL</cp:lastModifiedBy>
  <cp:revision>12</cp:revision>
  <dcterms:created xsi:type="dcterms:W3CDTF">2016-03-19T03:41:23Z</dcterms:created>
  <dcterms:modified xsi:type="dcterms:W3CDTF">2016-09-24T02:48:40Z</dcterms:modified>
</cp:coreProperties>
</file>